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2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F994-528D-4560-B1CB-5C8B581AD77F}" type="datetimeFigureOut">
              <a:rPr lang="da-DK" smtClean="0"/>
              <a:pPr/>
              <a:t>05-02-2016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F79F-8FCC-485E-8401-CB2A0BD92E8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63408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F994-528D-4560-B1CB-5C8B581AD77F}" type="datetimeFigureOut">
              <a:rPr lang="da-DK" smtClean="0"/>
              <a:pPr/>
              <a:t>05-02-2016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F79F-8FCC-485E-8401-CB2A0BD92E8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29201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F994-528D-4560-B1CB-5C8B581AD77F}" type="datetimeFigureOut">
              <a:rPr lang="da-DK" smtClean="0"/>
              <a:pPr/>
              <a:t>05-02-2016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F79F-8FCC-485E-8401-CB2A0BD92E8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25742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F994-528D-4560-B1CB-5C8B581AD77F}" type="datetimeFigureOut">
              <a:rPr lang="da-DK" smtClean="0"/>
              <a:pPr/>
              <a:t>05-02-2016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F79F-8FCC-485E-8401-CB2A0BD92E8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2876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F994-528D-4560-B1CB-5C8B581AD77F}" type="datetimeFigureOut">
              <a:rPr lang="da-DK" smtClean="0"/>
              <a:pPr/>
              <a:t>05-02-2016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F79F-8FCC-485E-8401-CB2A0BD92E8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5198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F994-528D-4560-B1CB-5C8B581AD77F}" type="datetimeFigureOut">
              <a:rPr lang="da-DK" smtClean="0"/>
              <a:pPr/>
              <a:t>05-02-2016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F79F-8FCC-485E-8401-CB2A0BD92E8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16468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F994-528D-4560-B1CB-5C8B581AD77F}" type="datetimeFigureOut">
              <a:rPr lang="da-DK" smtClean="0"/>
              <a:pPr/>
              <a:t>05-02-2016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F79F-8FCC-485E-8401-CB2A0BD92E8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06928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F994-528D-4560-B1CB-5C8B581AD77F}" type="datetimeFigureOut">
              <a:rPr lang="da-DK" smtClean="0"/>
              <a:pPr/>
              <a:t>05-02-2016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F79F-8FCC-485E-8401-CB2A0BD92E8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01481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F994-528D-4560-B1CB-5C8B581AD77F}" type="datetimeFigureOut">
              <a:rPr lang="da-DK" smtClean="0"/>
              <a:pPr/>
              <a:t>05-02-2016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F79F-8FCC-485E-8401-CB2A0BD92E8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31371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F994-528D-4560-B1CB-5C8B581AD77F}" type="datetimeFigureOut">
              <a:rPr lang="da-DK" smtClean="0"/>
              <a:pPr/>
              <a:t>05-02-2016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F79F-8FCC-485E-8401-CB2A0BD92E8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2346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F994-528D-4560-B1CB-5C8B581AD77F}" type="datetimeFigureOut">
              <a:rPr lang="da-DK" smtClean="0"/>
              <a:pPr/>
              <a:t>05-02-2016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F79F-8FCC-485E-8401-CB2A0BD92E8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3194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6F994-528D-4560-B1CB-5C8B581AD77F}" type="datetimeFigureOut">
              <a:rPr lang="da-DK" smtClean="0"/>
              <a:pPr/>
              <a:t>05-02-2016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5F79F-8FCC-485E-8401-CB2A0BD92E8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87552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147" y="-5284"/>
            <a:ext cx="10297706" cy="686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365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2" y="993749"/>
            <a:ext cx="12176256" cy="487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50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921" y="0"/>
            <a:ext cx="10274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295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683" y="322"/>
            <a:ext cx="10395034" cy="692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764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1469" y="0"/>
            <a:ext cx="4849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04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256939" y="1677660"/>
            <a:ext cx="1158491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500" dirty="0" smtClean="0">
                <a:solidFill>
                  <a:schemeClr val="accent6">
                    <a:lumMod val="50000"/>
                  </a:schemeClr>
                </a:solidFill>
              </a:rPr>
              <a:t>Er det sådan </a:t>
            </a:r>
          </a:p>
          <a:p>
            <a:pPr algn="ctr"/>
            <a:r>
              <a:rPr lang="da-DK" sz="11500" dirty="0" smtClean="0">
                <a:solidFill>
                  <a:schemeClr val="accent6">
                    <a:lumMod val="50000"/>
                  </a:schemeClr>
                </a:solidFill>
              </a:rPr>
              <a:t>Gud er?</a:t>
            </a:r>
            <a:endParaRPr lang="da-DK" sz="115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4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846387" y="1488735"/>
            <a:ext cx="1052693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7200" dirty="0">
                <a:solidFill>
                  <a:schemeClr val="accent6">
                    <a:lumMod val="50000"/>
                  </a:schemeClr>
                </a:solidFill>
              </a:rPr>
              <a:t>Hvad synes din person, </a:t>
            </a:r>
            <a:endParaRPr lang="da-DK" sz="7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da-DK" sz="7200" dirty="0" smtClean="0">
                <a:solidFill>
                  <a:schemeClr val="accent6">
                    <a:lumMod val="50000"/>
                  </a:schemeClr>
                </a:solidFill>
              </a:rPr>
              <a:t>at </a:t>
            </a:r>
            <a:r>
              <a:rPr lang="da-DK" sz="7200" dirty="0">
                <a:solidFill>
                  <a:schemeClr val="accent6">
                    <a:lumMod val="50000"/>
                  </a:schemeClr>
                </a:solidFill>
              </a:rPr>
              <a:t>kirken skal fortælle </a:t>
            </a:r>
            <a:endParaRPr lang="da-DK" sz="7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da-DK" sz="7200" dirty="0" smtClean="0">
                <a:solidFill>
                  <a:schemeClr val="accent6">
                    <a:lumMod val="50000"/>
                  </a:schemeClr>
                </a:solidFill>
              </a:rPr>
              <a:t>om </a:t>
            </a:r>
            <a:r>
              <a:rPr lang="da-DK" sz="7200" dirty="0">
                <a:solidFill>
                  <a:schemeClr val="accent6">
                    <a:lumMod val="50000"/>
                  </a:schemeClr>
                </a:solidFill>
              </a:rPr>
              <a:t>Gud</a:t>
            </a:r>
            <a:r>
              <a:rPr lang="da-DK" sz="72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 algn="ctr"/>
            <a:endParaRPr lang="da-DK" sz="280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da-DK" sz="2800" smtClean="0">
                <a:solidFill>
                  <a:schemeClr val="accent6">
                    <a:lumMod val="50000"/>
                  </a:schemeClr>
                </a:solidFill>
              </a:rPr>
              <a:t>Skriv </a:t>
            </a:r>
            <a:r>
              <a:rPr lang="da-DK" sz="2800" dirty="0" smtClean="0">
                <a:solidFill>
                  <a:schemeClr val="accent6">
                    <a:lumMod val="50000"/>
                  </a:schemeClr>
                </a:solidFill>
              </a:rPr>
              <a:t>5 stærke sætninger om</a:t>
            </a:r>
            <a:r>
              <a:rPr lang="da-DK" sz="2800" smtClean="0">
                <a:solidFill>
                  <a:schemeClr val="accent6">
                    <a:lumMod val="50000"/>
                  </a:schemeClr>
                </a:solidFill>
              </a:rPr>
              <a:t>, hvordan Gud er.</a:t>
            </a:r>
            <a:endParaRPr lang="da-DK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28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846387" y="2138637"/>
            <a:ext cx="10526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7200" dirty="0" smtClean="0">
                <a:solidFill>
                  <a:schemeClr val="accent6">
                    <a:lumMod val="50000"/>
                  </a:schemeClr>
                </a:solidFill>
              </a:rPr>
              <a:t>Hvordan ser </a:t>
            </a:r>
          </a:p>
          <a:p>
            <a:pPr algn="ctr"/>
            <a:r>
              <a:rPr lang="da-DK" sz="7200" dirty="0" smtClean="0">
                <a:solidFill>
                  <a:schemeClr val="accent6">
                    <a:lumMod val="50000"/>
                  </a:schemeClr>
                </a:solidFill>
              </a:rPr>
              <a:t>Martin Luther ud?</a:t>
            </a:r>
            <a:endParaRPr lang="da-DK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56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9679" y="0"/>
            <a:ext cx="4332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869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34</Words>
  <Application>Microsoft Office PowerPoint</Application>
  <PresentationFormat>Brugerdefineret</PresentationFormat>
  <Paragraphs>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9</vt:i4>
      </vt:variant>
    </vt:vector>
  </HeadingPairs>
  <TitlesOfParts>
    <vt:vector size="10" baseType="lpstr">
      <vt:lpstr>Office-tema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</vt:vector>
  </TitlesOfParts>
  <Company>Kirkenettet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Niels-Peter Lund Jacobsen</dc:creator>
  <cp:lastModifiedBy>Niels Peter Jacobsen</cp:lastModifiedBy>
  <cp:revision>3</cp:revision>
  <dcterms:created xsi:type="dcterms:W3CDTF">2016-02-05T08:32:28Z</dcterms:created>
  <dcterms:modified xsi:type="dcterms:W3CDTF">2016-02-05T10:59:54Z</dcterms:modified>
</cp:coreProperties>
</file>