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71" r:id="rId6"/>
    <p:sldId id="270" r:id="rId7"/>
    <p:sldId id="269" r:id="rId8"/>
    <p:sldId id="272" r:id="rId9"/>
    <p:sldId id="273" r:id="rId10"/>
    <p:sldId id="274" r:id="rId11"/>
    <p:sldId id="275" r:id="rId12"/>
    <p:sldId id="276" r:id="rId13"/>
    <p:sldId id="277" r:id="rId14"/>
    <p:sldId id="282" r:id="rId15"/>
    <p:sldId id="278" r:id="rId16"/>
    <p:sldId id="279" r:id="rId17"/>
    <p:sldId id="283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2881-B501-4CBA-9850-8A2A4627A997}" type="datetimeFigureOut">
              <a:rPr lang="da-DK" smtClean="0"/>
              <a:t>26-01-2016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FA40-C642-411F-A16F-C46CC02708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16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2881-B501-4CBA-9850-8A2A4627A997}" type="datetimeFigureOut">
              <a:rPr lang="da-DK" smtClean="0"/>
              <a:t>26-01-2016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FA40-C642-411F-A16F-C46CC02708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052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2881-B501-4CBA-9850-8A2A4627A997}" type="datetimeFigureOut">
              <a:rPr lang="da-DK" smtClean="0"/>
              <a:t>26-01-2016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FA40-C642-411F-A16F-C46CC02708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551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2881-B501-4CBA-9850-8A2A4627A997}" type="datetimeFigureOut">
              <a:rPr lang="da-DK" smtClean="0"/>
              <a:t>26-01-2016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FA40-C642-411F-A16F-C46CC02708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29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2881-B501-4CBA-9850-8A2A4627A997}" type="datetimeFigureOut">
              <a:rPr lang="da-DK" smtClean="0"/>
              <a:t>26-01-2016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FA40-C642-411F-A16F-C46CC02708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5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2881-B501-4CBA-9850-8A2A4627A997}" type="datetimeFigureOut">
              <a:rPr lang="da-DK" smtClean="0"/>
              <a:t>26-01-2016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FA40-C642-411F-A16F-C46CC02708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356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2881-B501-4CBA-9850-8A2A4627A997}" type="datetimeFigureOut">
              <a:rPr lang="da-DK" smtClean="0"/>
              <a:t>26-01-2016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FA40-C642-411F-A16F-C46CC02708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952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2881-B501-4CBA-9850-8A2A4627A997}" type="datetimeFigureOut">
              <a:rPr lang="da-DK" smtClean="0"/>
              <a:t>26-01-2016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FA40-C642-411F-A16F-C46CC02708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277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2881-B501-4CBA-9850-8A2A4627A997}" type="datetimeFigureOut">
              <a:rPr lang="da-DK" smtClean="0"/>
              <a:t>26-01-2016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FA40-C642-411F-A16F-C46CC02708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733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2881-B501-4CBA-9850-8A2A4627A997}" type="datetimeFigureOut">
              <a:rPr lang="da-DK" smtClean="0"/>
              <a:t>26-01-2016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FA40-C642-411F-A16F-C46CC02708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614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2881-B501-4CBA-9850-8A2A4627A997}" type="datetimeFigureOut">
              <a:rPr lang="da-DK" smtClean="0"/>
              <a:t>26-01-2016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FA40-C642-411F-A16F-C46CC02708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919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72881-B501-4CBA-9850-8A2A4627A997}" type="datetimeFigureOut">
              <a:rPr lang="da-DK" smtClean="0"/>
              <a:t>26-01-2016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4FA40-C642-411F-A16F-C46CC02708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732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Gud og mennesker</a:t>
            </a:r>
            <a:br>
              <a:rPr lang="da-DK" dirty="0" smtClean="0"/>
            </a:br>
            <a:r>
              <a:rPr lang="da-DK" dirty="0" smtClean="0"/>
              <a:t>i senmiddelalderen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81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0" y="755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smtClean="0"/>
              <a:t>Hovmod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30" y="1175116"/>
            <a:ext cx="5607540" cy="55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0" y="755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smtClean="0"/>
              <a:t>Griskhed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49" y="1022271"/>
            <a:ext cx="8304412" cy="552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0" y="755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smtClean="0"/>
              <a:t>Nydelsessyge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4" y="971077"/>
            <a:ext cx="7734292" cy="547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0" y="755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smtClean="0"/>
              <a:t>Misundelse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09" y="966690"/>
            <a:ext cx="7365582" cy="572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0" y="755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smtClean="0"/>
              <a:t>Fråseri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4" y="911179"/>
            <a:ext cx="7592292" cy="58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0" y="755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smtClean="0"/>
              <a:t>Vrede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58" y="1023222"/>
            <a:ext cx="9830684" cy="53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0" y="755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smtClean="0"/>
              <a:t>Dovenskab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62" y="937071"/>
            <a:ext cx="6628476" cy="573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0" y="755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smtClean="0"/>
              <a:t>Tre skridt væk fra helvede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782515" y="2804745"/>
            <a:ext cx="46599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600" dirty="0" smtClean="0"/>
              <a:t>Hjertets anger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600" dirty="0" smtClean="0"/>
              <a:t>Mundens bekendelse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600" dirty="0" smtClean="0"/>
              <a:t>Kroppens bodsgang</a:t>
            </a:r>
            <a:endParaRPr lang="da-DK" sz="1200" dirty="0" smtClean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4022"/>
            <a:ext cx="4923694" cy="36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207818"/>
            <a:ext cx="11949440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0" y="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smtClean="0"/>
              <a:t>Synd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182714"/>
            <a:ext cx="93345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0" y="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smtClean="0"/>
              <a:t>Straf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97" y="1031847"/>
            <a:ext cx="7607406" cy="561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0" y="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smtClean="0"/>
              <a:t>Gode gerninger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2" y="1552969"/>
            <a:ext cx="12204984" cy="37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0" y="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smtClean="0"/>
              <a:t>Bod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86321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0" y="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smtClean="0"/>
              <a:t>Skærsilden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767" y="1065539"/>
            <a:ext cx="7350466" cy="55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0" y="755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smtClean="0"/>
              <a:t>Aflad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99" y="1122217"/>
            <a:ext cx="9884202" cy="542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0" y="755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smtClean="0"/>
              <a:t>De syv dødssynder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17" y="1085938"/>
            <a:ext cx="6488966" cy="553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31</Words>
  <Application>Microsoft Office PowerPoint</Application>
  <PresentationFormat>Widescreen</PresentationFormat>
  <Paragraphs>19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Gud og mennesker i senmiddelalderen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Kirkenettet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Gud og menneskene i senmiddelalderen</dc:title>
  <dc:creator>Niels-Peter Lund Jacobsen</dc:creator>
  <cp:lastModifiedBy>Niels-Peter Lund Jacobsen</cp:lastModifiedBy>
  <cp:revision>8</cp:revision>
  <dcterms:created xsi:type="dcterms:W3CDTF">2016-01-26T18:58:05Z</dcterms:created>
  <dcterms:modified xsi:type="dcterms:W3CDTF">2016-01-26T20:16:09Z</dcterms:modified>
</cp:coreProperties>
</file>